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5" r:id="rId4"/>
    <p:sldId id="264" r:id="rId5"/>
    <p:sldId id="259" r:id="rId6"/>
    <p:sldId id="267" r:id="rId7"/>
    <p:sldId id="260" r:id="rId8"/>
    <p:sldId id="261" r:id="rId9"/>
    <p:sldId id="262" r:id="rId10"/>
    <p:sldId id="258" r:id="rId11"/>
    <p:sldId id="263" r:id="rId12"/>
    <p:sldId id="266"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5" autoAdjust="0"/>
    <p:restoredTop sz="94660"/>
  </p:normalViewPr>
  <p:slideViewPr>
    <p:cSldViewPr snapToGrid="0">
      <p:cViewPr varScale="1">
        <p:scale>
          <a:sx n="86" d="100"/>
          <a:sy n="86" d="100"/>
        </p:scale>
        <p:origin x="-744" y="-10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12/18/13</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12/18/13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12/18/13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12/18/13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12/18/13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12/18/13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12/18/13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8" name="Title 1"/>
          <p:cNvSpPr>
            <a:spLocks noGrp="1"/>
          </p:cNvSpPr>
          <p:nvPr>
            <p:ph type="title"/>
          </p:nvPr>
        </p:nvSpPr>
        <p:spPr>
          <a:xfrm>
            <a:off x="685801" y="609600"/>
            <a:ext cx="10131425" cy="1456267"/>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12/18/13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12/18/13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12/18/13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12/18/13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12/18/13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12/18/13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12/18/13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12/18/13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12/18/13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12/18/13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12/18/13</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7.jpg"/><Relationship Id="rId1" Type="http://schemas.openxmlformats.org/officeDocument/2006/relationships/slideLayout" Target="../slideLayouts/slideLayout2.xml"/><Relationship Id="rId2" Type="http://schemas.openxmlformats.org/officeDocument/2006/relationships/image" Target="../media/image1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g"/></Relationships>
</file>

<file path=ppt/slides/_rels/slide12.xml.rels><?xml version="1.0" encoding="UTF-8" standalone="yes"?>
<Relationships xmlns="http://schemas.openxmlformats.org/package/2006/relationships"><Relationship Id="rId3" Type="http://schemas.openxmlformats.org/officeDocument/2006/relationships/hyperlink" Target="http://en.wikipedia.org/wiki/Sloth" TargetMode="External"/><Relationship Id="rId4" Type="http://schemas.openxmlformats.org/officeDocument/2006/relationships/hyperlink" Target="https://www.google.com/search?q=sloth+habitat&amp;espv=210&amp;es_sm=93&amp;source=lnms&amp;tbm=isch&amp;sa=X&amp;ei=GCqmUoL9FcS72AW21oHgDw&amp;ved=0CAkQ_AUoAQ&amp;biw=1304&amp;bih=682%23facrc=_&amp;imgdii=_&amp;imgrc=UtdYRFfw1fyJnM:;CFh6hSYOdbogaM;http%253A%252F%252Fb50ym1n8ryw31pmkr4671ui1c64.wpengine.netdna-cdn.com%252Fwp-content%252Fblogs.dir%252F11%252Ffiles%252F2011%252F02%252FSloth.jpg;http%253A%252F%252Fblog.nwf.org%252F2011%252F02%252Fhabitat-fragmentation-creates-hazards-for-wildlife%252Fsloth%252F;3348;2232" TargetMode="External"/><Relationship Id="rId1" Type="http://schemas.openxmlformats.org/officeDocument/2006/relationships/slideLayout" Target="../slideLayouts/slideLayout2.xml"/><Relationship Id="rId2" Type="http://schemas.openxmlformats.org/officeDocument/2006/relationships/hyperlink" Target="http://kids.nationalgeographic.com/kids/animals/creaturefeature/sloth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10.jpg"/><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 Id="rId3" Type="http://schemas.openxmlformats.org/officeDocument/2006/relationships/image" Target="../media/image1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13800" dirty="0" smtClean="0"/>
              <a:t>Sloths!!</a:t>
            </a:r>
            <a:endParaRPr lang="en-US" sz="13800" dirty="0"/>
          </a:p>
        </p:txBody>
      </p:sp>
      <p:sp>
        <p:nvSpPr>
          <p:cNvPr id="3" name="Subtitle 2"/>
          <p:cNvSpPr>
            <a:spLocks noGrp="1"/>
          </p:cNvSpPr>
          <p:nvPr>
            <p:ph type="subTitle" idx="1"/>
          </p:nvPr>
        </p:nvSpPr>
        <p:spPr/>
        <p:txBody>
          <a:bodyPr/>
          <a:lstStyle/>
          <a:p>
            <a:r>
              <a:rPr lang="en-US" dirty="0" smtClean="0"/>
              <a:t>By Mackenzie </a:t>
            </a:r>
            <a:r>
              <a:rPr lang="en-US" dirty="0" err="1" smtClean="0"/>
              <a:t>Hoekman</a:t>
            </a:r>
            <a:endParaRPr lang="en-US" dirty="0"/>
          </a:p>
        </p:txBody>
      </p:sp>
    </p:spTree>
    <p:extLst>
      <p:ext uri="{BB962C8B-B14F-4D97-AF65-F5344CB8AC3E}">
        <p14:creationId xmlns:p14="http://schemas.microsoft.com/office/powerpoint/2010/main" val="1877194433"/>
      </p:ext>
    </p:extLst>
  </p:cSld>
  <p:clrMapOvr>
    <a:masterClrMapping/>
  </p:clrMapOvr>
  <p:transition xmlns:p14="http://schemas.microsoft.com/office/powerpoint/2010/main" spd="slow">
    <p:randomBar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Interesting facts…</a:t>
            </a:r>
            <a:endParaRPr lang="en-US" dirty="0"/>
          </a:p>
        </p:txBody>
      </p:sp>
      <p:sp>
        <p:nvSpPr>
          <p:cNvPr id="3" name="Content Placeholder 2"/>
          <p:cNvSpPr>
            <a:spLocks noGrp="1"/>
          </p:cNvSpPr>
          <p:nvPr>
            <p:ph idx="1"/>
          </p:nvPr>
        </p:nvSpPr>
        <p:spPr>
          <a:xfrm>
            <a:off x="468196" y="2472340"/>
            <a:ext cx="6322897" cy="3828099"/>
          </a:xfrm>
        </p:spPr>
        <p:txBody>
          <a:bodyPr>
            <a:noAutofit/>
          </a:bodyPr>
          <a:lstStyle/>
          <a:p>
            <a:pPr marL="0" indent="0">
              <a:buNone/>
            </a:pPr>
            <a:r>
              <a:rPr lang="en-US" sz="3200" dirty="0" smtClean="0"/>
              <a:t>An ancient relative of today’s sloth, the giant ground sloth, grew as big as an elephant. Two-toed sloth do well in captivity, three-toed sloth do not. There are five sloth sub-species. Two-toed sloth can live more than 20 years in captivity.</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2006" y="299862"/>
            <a:ext cx="2650958" cy="186274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1653" y="1852863"/>
            <a:ext cx="2743335" cy="236153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58208" y="299862"/>
            <a:ext cx="2598420" cy="2562886"/>
          </a:xfrm>
          <a:prstGeom prst="rect">
            <a:avLst/>
          </a:prstGeom>
        </p:spPr>
      </p:pic>
    </p:spTree>
    <p:extLst>
      <p:ext uri="{BB962C8B-B14F-4D97-AF65-F5344CB8AC3E}">
        <p14:creationId xmlns:p14="http://schemas.microsoft.com/office/powerpoint/2010/main" val="445022918"/>
      </p:ext>
    </p:extLst>
  </p:cSld>
  <p:clrMapOvr>
    <a:masterClrMapping/>
  </p:clrMapOvr>
  <p:transition xmlns:p14="http://schemas.microsoft.com/office/powerpoint/2010/main" spd="slow">
    <p:randomBar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6" presetClass="entr" presetSubtype="16" fill="hold" grpId="0" nodeType="after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circle(in)">
                                      <p:cBhvr>
                                        <p:cTn id="3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to find out more!</a:t>
            </a:r>
            <a:endParaRPr lang="en-US" dirty="0"/>
          </a:p>
        </p:txBody>
      </p:sp>
      <p:sp>
        <p:nvSpPr>
          <p:cNvPr id="3" name="Content Placeholder 2"/>
          <p:cNvSpPr>
            <a:spLocks noGrp="1"/>
          </p:cNvSpPr>
          <p:nvPr>
            <p:ph idx="1"/>
          </p:nvPr>
        </p:nvSpPr>
        <p:spPr>
          <a:xfrm>
            <a:off x="540835" y="2179031"/>
            <a:ext cx="10131425" cy="4303338"/>
          </a:xfrm>
        </p:spPr>
        <p:txBody>
          <a:bodyPr>
            <a:normAutofit/>
          </a:bodyPr>
          <a:lstStyle/>
          <a:p>
            <a:r>
              <a:rPr lang="en-US" sz="4000" dirty="0" smtClean="0"/>
              <a:t>I want to know:</a:t>
            </a:r>
          </a:p>
          <a:p>
            <a:pPr lvl="1"/>
            <a:r>
              <a:rPr lang="en-US" sz="3600" dirty="0" smtClean="0"/>
              <a:t>How old is the oldest sloth? It would be really cool to know!</a:t>
            </a:r>
          </a:p>
          <a:p>
            <a:pPr lvl="1"/>
            <a:r>
              <a:rPr lang="en-US" sz="3600" dirty="0" smtClean="0"/>
              <a:t>Why do sloth’s only live in South America? I would love to see one in its natural habitat.  </a:t>
            </a:r>
            <a:endParaRPr lang="en-US" sz="36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40407" y="549712"/>
            <a:ext cx="2276819" cy="3032309"/>
          </a:xfrm>
          <a:prstGeom prst="rect">
            <a:avLst/>
          </a:prstGeom>
        </p:spPr>
      </p:pic>
    </p:spTree>
    <p:extLst>
      <p:ext uri="{BB962C8B-B14F-4D97-AF65-F5344CB8AC3E}">
        <p14:creationId xmlns:p14="http://schemas.microsoft.com/office/powerpoint/2010/main" val="2932090407"/>
      </p:ext>
    </p:extLst>
  </p:cSld>
  <p:clrMapOvr>
    <a:masterClrMapping/>
  </p:clrMapOvr>
  <p:transition xmlns:p14="http://schemas.microsoft.com/office/powerpoint/2010/main" spd="slow">
    <p:randomBar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5" presetClass="entr" presetSubtype="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anim calcmode="lin" valueType="num">
                                      <p:cBhvr>
                                        <p:cTn id="13"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4"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15" fill="hold">
                            <p:stCondLst>
                              <p:cond delay="2500"/>
                            </p:stCondLst>
                            <p:childTnLst>
                              <p:par>
                                <p:cTn id="16" presetID="45" presetClass="entr" presetSubtype="0"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2000"/>
                                        <p:tgtEl>
                                          <p:spTgt spid="3">
                                            <p:txEl>
                                              <p:pRg st="1" end="1"/>
                                            </p:txEl>
                                          </p:spTgt>
                                        </p:tgtEl>
                                      </p:cBhvr>
                                    </p:animEffect>
                                    <p:anim calcmode="lin" valueType="num">
                                      <p:cBhvr>
                                        <p:cTn id="19"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0"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21" fill="hold">
                            <p:stCondLst>
                              <p:cond delay="4500"/>
                            </p:stCondLst>
                            <p:childTnLst>
                              <p:par>
                                <p:cTn id="22" presetID="45" presetClass="entr" presetSubtype="0" fill="hold" grpId="0"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2000"/>
                                        <p:tgtEl>
                                          <p:spTgt spid="3">
                                            <p:txEl>
                                              <p:pRg st="2" end="2"/>
                                            </p:txEl>
                                          </p:spTgt>
                                        </p:tgtEl>
                                      </p:cBhvr>
                                    </p:animEffect>
                                    <p:anim calcmode="lin" valueType="num">
                                      <p:cBhvr>
                                        <p:cTn id="25"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6"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par>
                          <p:cTn id="27" fill="hold">
                            <p:stCondLst>
                              <p:cond delay="6500"/>
                            </p:stCondLst>
                            <p:childTnLst>
                              <p:par>
                                <p:cTn id="28" presetID="21" presetClass="entr" presetSubtype="1"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heel(1)">
                                      <p:cBhvr>
                                        <p:cTn id="3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Citations: </a:t>
            </a:r>
            <a:endParaRPr lang="en-US" dirty="0"/>
          </a:p>
        </p:txBody>
      </p:sp>
      <p:sp>
        <p:nvSpPr>
          <p:cNvPr id="3" name="Content Placeholder 2"/>
          <p:cNvSpPr>
            <a:spLocks noGrp="1"/>
          </p:cNvSpPr>
          <p:nvPr>
            <p:ph idx="1"/>
          </p:nvPr>
        </p:nvSpPr>
        <p:spPr/>
        <p:txBody>
          <a:bodyPr/>
          <a:lstStyle/>
          <a:p>
            <a:r>
              <a:rPr lang="en-US" dirty="0">
                <a:hlinkClick r:id="rId2"/>
              </a:rPr>
              <a:t>http://kids.nationalgeographic.com/kids/animals/creaturefeature/sloths</a:t>
            </a:r>
            <a:r>
              <a:rPr lang="en-US" dirty="0" smtClean="0">
                <a:hlinkClick r:id="rId2"/>
              </a:rPr>
              <a:t>/</a:t>
            </a:r>
            <a:endParaRPr lang="en-US" dirty="0" smtClean="0"/>
          </a:p>
          <a:p>
            <a:r>
              <a:rPr lang="en-US" dirty="0">
                <a:hlinkClick r:id="rId3"/>
              </a:rPr>
              <a:t>http://en.wikipedia.org/wiki/Sloth</a:t>
            </a:r>
            <a:endParaRPr lang="en-US" dirty="0"/>
          </a:p>
          <a:p>
            <a:r>
              <a:rPr lang="en-US" dirty="0" smtClean="0">
                <a:hlinkClick r:id="rId4"/>
              </a:rPr>
              <a:t>Google Images </a:t>
            </a:r>
            <a:endParaRPr lang="en-US" dirty="0"/>
          </a:p>
        </p:txBody>
      </p:sp>
    </p:spTree>
    <p:extLst>
      <p:ext uri="{BB962C8B-B14F-4D97-AF65-F5344CB8AC3E}">
        <p14:creationId xmlns:p14="http://schemas.microsoft.com/office/powerpoint/2010/main" val="3300603573"/>
      </p:ext>
    </p:extLst>
  </p:cSld>
  <p:clrMapOvr>
    <a:masterClrMapping/>
  </p:clrMapOvr>
  <p:transition xmlns:p14="http://schemas.microsoft.com/office/powerpoint/2010/main" spd="slow">
    <p:randomBar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heel(1)">
                                      <p:cBhvr>
                                        <p:cTn id="11" dur="2000"/>
                                        <p:tgtEl>
                                          <p:spTgt spid="3">
                                            <p:txEl>
                                              <p:pRg st="0" end="0"/>
                                            </p:txEl>
                                          </p:spTgt>
                                        </p:tgtEl>
                                      </p:cBhvr>
                                    </p:animEffect>
                                  </p:childTnLst>
                                </p:cTn>
                              </p:par>
                            </p:childTnLst>
                          </p:cTn>
                        </p:par>
                        <p:par>
                          <p:cTn id="12" fill="hold">
                            <p:stCondLst>
                              <p:cond delay="2500"/>
                            </p:stCondLst>
                            <p:childTnLst>
                              <p:par>
                                <p:cTn id="13" presetID="21" presetClass="entr" presetSubtype="1"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heel(1)">
                                      <p:cBhvr>
                                        <p:cTn id="15" dur="2000"/>
                                        <p:tgtEl>
                                          <p:spTgt spid="3">
                                            <p:txEl>
                                              <p:pRg st="1" end="1"/>
                                            </p:txEl>
                                          </p:spTgt>
                                        </p:tgtEl>
                                      </p:cBhvr>
                                    </p:animEffect>
                                  </p:childTnLst>
                                </p:cTn>
                              </p:par>
                            </p:childTnLst>
                          </p:cTn>
                        </p:par>
                        <p:par>
                          <p:cTn id="16" fill="hold">
                            <p:stCondLst>
                              <p:cond delay="4500"/>
                            </p:stCondLst>
                            <p:childTnLst>
                              <p:par>
                                <p:cTn id="17" presetID="21" presetClass="entr" presetSubtype="1"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heel(1)">
                                      <p:cBhvr>
                                        <p:cTn id="19"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6273" y="711604"/>
            <a:ext cx="5173578" cy="1456267"/>
          </a:xfrm>
        </p:spPr>
        <p:txBody>
          <a:bodyPr/>
          <a:lstStyle/>
          <a:p>
            <a:r>
              <a:rPr lang="en-US" dirty="0" smtClean="0"/>
              <a:t>What is a sloth?</a:t>
            </a:r>
            <a:endParaRPr lang="en-US" dirty="0"/>
          </a:p>
        </p:txBody>
      </p:sp>
      <p:sp>
        <p:nvSpPr>
          <p:cNvPr id="5" name="TextBox 4"/>
          <p:cNvSpPr txBox="1"/>
          <p:nvPr/>
        </p:nvSpPr>
        <p:spPr>
          <a:xfrm>
            <a:off x="866273" y="2754188"/>
            <a:ext cx="10455443" cy="3416320"/>
          </a:xfrm>
          <a:prstGeom prst="rect">
            <a:avLst/>
          </a:prstGeom>
          <a:noFill/>
        </p:spPr>
        <p:txBody>
          <a:bodyPr wrap="square" rtlCol="0">
            <a:spAutoFit/>
          </a:bodyPr>
          <a:lstStyle/>
          <a:p>
            <a:pPr marL="285750" indent="-285750">
              <a:buFont typeface="Arial" panose="020B0604020202020204" pitchFamily="34" charset="0"/>
              <a:buChar char="•"/>
            </a:pPr>
            <a:r>
              <a:rPr lang="en-US" sz="2400" dirty="0"/>
              <a:t>Sloths </a:t>
            </a:r>
            <a:r>
              <a:rPr lang="en-US" sz="2400" dirty="0" smtClean="0"/>
              <a:t>are </a:t>
            </a:r>
            <a:r>
              <a:rPr lang="en-US" sz="2400" dirty="0"/>
              <a:t>medium-sized mammals belonging to the families </a:t>
            </a:r>
            <a:r>
              <a:rPr lang="en-US" sz="2400" dirty="0" err="1"/>
              <a:t>Megalonychidae</a:t>
            </a:r>
            <a:r>
              <a:rPr lang="en-US" sz="2400" dirty="0"/>
              <a:t> (two-toed sloth) and </a:t>
            </a:r>
            <a:r>
              <a:rPr lang="en-US" sz="2400" dirty="0" err="1"/>
              <a:t>Bradypodidae</a:t>
            </a:r>
            <a:r>
              <a:rPr lang="en-US" sz="2400" dirty="0"/>
              <a:t> (three-toed sloth), classified into six species. They are part of the order </a:t>
            </a:r>
            <a:r>
              <a:rPr lang="en-US" sz="2400" dirty="0" err="1"/>
              <a:t>Pilosa</a:t>
            </a:r>
            <a:r>
              <a:rPr lang="en-US" sz="2400" dirty="0"/>
              <a:t> and are therefore related to anteaters, which sport a similar set of specialized claws. Extant sloths are arboreal (tree-dwelling) residents of the jungles of Central and South America, and are known for being slow-moving, and hence named "sloths". Extinct sloth species include many ground sloths, some of which attained the size of elephants.</a:t>
            </a:r>
          </a:p>
          <a:p>
            <a:pPr marL="285750" indent="-285750">
              <a:buFont typeface="Arial" panose="020B0604020202020204" pitchFamily="34" charset="0"/>
              <a:buChar char="•"/>
            </a:pPr>
            <a:r>
              <a:rPr lang="en-US" sz="2400" dirty="0"/>
              <a:t>Sloths make a good habitat for other organisms, and a single sloth may be home to moths, beetles, cockroaches, ciliates, fungi, and algae</a:t>
            </a:r>
            <a:r>
              <a:rPr lang="en-US" sz="2400" dirty="0" smtClean="0"/>
              <a:t>.</a:t>
            </a:r>
            <a:endParaRPr lang="en-US" sz="24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14414" y="125288"/>
            <a:ext cx="4381500" cy="2628900"/>
          </a:xfrm>
        </p:spPr>
      </p:pic>
    </p:spTree>
    <p:extLst>
      <p:ext uri="{BB962C8B-B14F-4D97-AF65-F5344CB8AC3E}">
        <p14:creationId xmlns:p14="http://schemas.microsoft.com/office/powerpoint/2010/main" val="3812905299"/>
      </p:ext>
    </p:extLst>
  </p:cSld>
  <p:clrMapOvr>
    <a:masterClrMapping/>
  </p:clrMapOvr>
  <p:transition xmlns:p14="http://schemas.microsoft.com/office/powerpoint/2010/main" spd="slow">
    <p:randomBar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988" y="300111"/>
            <a:ext cx="10131425" cy="1456267"/>
          </a:xfrm>
        </p:spPr>
        <p:txBody>
          <a:bodyPr/>
          <a:lstStyle/>
          <a:p>
            <a:r>
              <a:rPr lang="en-US" dirty="0" smtClean="0"/>
              <a:t>Where does the sloth live?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5630" y="1637979"/>
            <a:ext cx="6678528" cy="4830802"/>
          </a:xfrm>
          <a:prstGeom prst="rect">
            <a:avLst/>
          </a:prstGeom>
        </p:spPr>
      </p:pic>
    </p:spTree>
    <p:extLst>
      <p:ext uri="{BB962C8B-B14F-4D97-AF65-F5344CB8AC3E}">
        <p14:creationId xmlns:p14="http://schemas.microsoft.com/office/powerpoint/2010/main" val="3431903508"/>
      </p:ext>
    </p:extLst>
  </p:cSld>
  <p:clrMapOvr>
    <a:masterClrMapping/>
  </p:clrMapOvr>
  <p:transition xmlns:p14="http://schemas.microsoft.com/office/powerpoint/2010/main" spd="slow">
    <p:randomBar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21" presetClass="entr" presetSubtype="1"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Sloth habitat </a:t>
            </a:r>
            <a:endParaRPr lang="en-US" dirty="0"/>
          </a:p>
        </p:txBody>
      </p:sp>
      <p:sp>
        <p:nvSpPr>
          <p:cNvPr id="3" name="Content Placeholder 2"/>
          <p:cNvSpPr>
            <a:spLocks noGrp="1"/>
          </p:cNvSpPr>
          <p:nvPr>
            <p:ph idx="1"/>
          </p:nvPr>
        </p:nvSpPr>
        <p:spPr>
          <a:xfrm>
            <a:off x="485080" y="2371196"/>
            <a:ext cx="10131425" cy="4219788"/>
          </a:xfrm>
        </p:spPr>
        <p:txBody>
          <a:bodyPr>
            <a:noAutofit/>
          </a:bodyPr>
          <a:lstStyle/>
          <a:p>
            <a:r>
              <a:rPr lang="en-US" sz="3200" dirty="0" smtClean="0"/>
              <a:t>The are found most commonly in the rainforest </a:t>
            </a:r>
            <a:r>
              <a:rPr lang="en-US" sz="3200" dirty="0"/>
              <a:t>canopies of Central and South </a:t>
            </a:r>
            <a:r>
              <a:rPr lang="en-US" sz="3200" dirty="0" smtClean="0"/>
              <a:t>America.</a:t>
            </a:r>
          </a:p>
          <a:p>
            <a:r>
              <a:rPr lang="en-US" sz="3200" dirty="0" smtClean="0"/>
              <a:t>They live in the jungle; not the desert. </a:t>
            </a:r>
          </a:p>
          <a:p>
            <a:r>
              <a:rPr lang="en-US" sz="3200" dirty="0" smtClean="0"/>
              <a:t>They live in trees; not on the ground. </a:t>
            </a:r>
          </a:p>
          <a:p>
            <a:r>
              <a:rPr lang="en-US" sz="3200" dirty="0" smtClean="0"/>
              <a:t>Their surroundings are mostly green, so they have had to learn to adapt. </a:t>
            </a:r>
          </a:p>
          <a:p>
            <a:r>
              <a:rPr lang="en-US" sz="3200" dirty="0" smtClean="0"/>
              <a:t>They swim in water to eat and cool off. </a:t>
            </a:r>
          </a:p>
          <a:p>
            <a:endParaRPr lang="en-US" sz="20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7571" y="230932"/>
            <a:ext cx="3320402" cy="2213601"/>
          </a:xfrm>
          <a:prstGeom prst="rect">
            <a:avLst/>
          </a:prstGeom>
        </p:spPr>
      </p:pic>
    </p:spTree>
    <p:extLst>
      <p:ext uri="{BB962C8B-B14F-4D97-AF65-F5344CB8AC3E}">
        <p14:creationId xmlns:p14="http://schemas.microsoft.com/office/powerpoint/2010/main" val="832474462"/>
      </p:ext>
    </p:extLst>
  </p:cSld>
  <p:clrMapOvr>
    <a:masterClrMapping/>
  </p:clrMapOvr>
  <p:transition xmlns:p14="http://schemas.microsoft.com/office/powerpoint/2010/main" spd="slow">
    <p:randomBar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1000"/>
                                        <p:tgtEl>
                                          <p:spTgt spid="3">
                                            <p:txEl>
                                              <p:pRg st="1" end="1"/>
                                            </p:txEl>
                                          </p:spTgt>
                                        </p:tgtEl>
                                      </p:cBhvr>
                                    </p:animEffect>
                                    <p:anim calcmode="lin" valueType="num">
                                      <p:cBhvr>
                                        <p:cTn id="2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2" presetClass="entr" presetSubtype="0" fill="hold" grpId="0" nodeType="after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1000"/>
                                        <p:tgtEl>
                                          <p:spTgt spid="3">
                                            <p:txEl>
                                              <p:pRg st="3" end="3"/>
                                            </p:txEl>
                                          </p:spTgt>
                                        </p:tgtEl>
                                      </p:cBhvr>
                                    </p:animEffect>
                                    <p:anim calcmode="lin" valueType="num">
                                      <p:cBhvr>
                                        <p:cTn id="3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fade">
                                      <p:cBhvr>
                                        <p:cTn id="43" dur="1000"/>
                                        <p:tgtEl>
                                          <p:spTgt spid="3">
                                            <p:txEl>
                                              <p:pRg st="4" end="4"/>
                                            </p:txEl>
                                          </p:spTgt>
                                        </p:tgtEl>
                                      </p:cBhvr>
                                    </p:animEffect>
                                    <p:anim calcmode="lin" valueType="num">
                                      <p:cBhvr>
                                        <p:cTn id="4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Animal life cycle</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6219" y="420845"/>
            <a:ext cx="3184358" cy="2389263"/>
          </a:xfrm>
          <a:prstGeom prst="rect">
            <a:avLst/>
          </a:prstGeom>
        </p:spPr>
      </p:pic>
      <p:sp>
        <p:nvSpPr>
          <p:cNvPr id="6" name="TextBox 5"/>
          <p:cNvSpPr txBox="1"/>
          <p:nvPr/>
        </p:nvSpPr>
        <p:spPr>
          <a:xfrm>
            <a:off x="836342" y="2810108"/>
            <a:ext cx="10894742" cy="3077766"/>
          </a:xfrm>
          <a:prstGeom prst="rect">
            <a:avLst/>
          </a:prstGeom>
          <a:noFill/>
        </p:spPr>
        <p:txBody>
          <a:bodyPr wrap="square" rtlCol="0">
            <a:spAutoFit/>
          </a:bodyPr>
          <a:lstStyle/>
          <a:p>
            <a:pPr marL="0" lvl="8"/>
            <a:r>
              <a:rPr lang="en-US" sz="4400" dirty="0"/>
              <a:t>The female sloth is an </a:t>
            </a:r>
            <a:r>
              <a:rPr lang="en-US" sz="4400" dirty="0" smtClean="0"/>
              <a:t>adult </a:t>
            </a:r>
            <a:r>
              <a:rPr lang="en-US" sz="4400" dirty="0"/>
              <a:t>when she is 3 and the male is when he is 4-5 years old. The baby stays </a:t>
            </a:r>
            <a:r>
              <a:rPr lang="en-US" sz="4400" dirty="0" smtClean="0"/>
              <a:t>inside </a:t>
            </a:r>
            <a:r>
              <a:rPr lang="en-US" sz="4400" dirty="0"/>
              <a:t>the moms tummy for 6 moths. When the baby is born its </a:t>
            </a:r>
            <a:r>
              <a:rPr lang="en-US" sz="4400" dirty="0" smtClean="0"/>
              <a:t>really </a:t>
            </a:r>
            <a:r>
              <a:rPr lang="en-US" sz="4400" dirty="0"/>
              <a:t>slow. </a:t>
            </a:r>
          </a:p>
          <a:p>
            <a:endParaRPr lang="en-US" dirty="0"/>
          </a:p>
        </p:txBody>
      </p:sp>
    </p:spTree>
    <p:extLst>
      <p:ext uri="{BB962C8B-B14F-4D97-AF65-F5344CB8AC3E}">
        <p14:creationId xmlns:p14="http://schemas.microsoft.com/office/powerpoint/2010/main" val="3078198249"/>
      </p:ext>
    </p:extLst>
  </p:cSld>
  <p:clrMapOvr>
    <a:masterClrMapping/>
  </p:clrMapOvr>
  <p:transition xmlns:p14="http://schemas.microsoft.com/office/powerpoint/2010/main" spd="slow">
    <p:randomBar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2000"/>
                                        <p:tgtEl>
                                          <p:spTgt spid="6"/>
                                        </p:tgtEl>
                                      </p:cBhvr>
                                    </p:animEffect>
                                  </p:childTnLst>
                                </p:cTn>
                              </p:par>
                            </p:childTnLst>
                          </p:cTn>
                        </p:par>
                        <p:par>
                          <p:cTn id="25" fill="hold">
                            <p:stCondLst>
                              <p:cond delay="4000"/>
                            </p:stCondLst>
                            <p:childTnLst>
                              <p:par>
                                <p:cTn id="26" presetID="42"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a sloth eat?</a:t>
            </a:r>
            <a:endParaRPr lang="en-US" dirty="0"/>
          </a:p>
        </p:txBody>
      </p:sp>
      <p:sp>
        <p:nvSpPr>
          <p:cNvPr id="3" name="Content Placeholder 2"/>
          <p:cNvSpPr>
            <a:spLocks noGrp="1"/>
          </p:cNvSpPr>
          <p:nvPr>
            <p:ph idx="1"/>
          </p:nvPr>
        </p:nvSpPr>
        <p:spPr>
          <a:xfrm>
            <a:off x="685801" y="2269279"/>
            <a:ext cx="5202682" cy="2619504"/>
          </a:xfrm>
        </p:spPr>
        <p:txBody>
          <a:bodyPr>
            <a:normAutofit/>
          </a:bodyPr>
          <a:lstStyle/>
          <a:p>
            <a:pPr marL="0" indent="0">
              <a:buNone/>
            </a:pPr>
            <a:r>
              <a:rPr lang="en-US" sz="3200" dirty="0" smtClean="0"/>
              <a:t>Sloths eat manly leaves, fruits and vegetables. Leaves are their main diet substitute, but contain very little calories for energy.</a:t>
            </a:r>
            <a:endParaRPr lang="en-US" sz="3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88483" y="1119015"/>
            <a:ext cx="3074280" cy="204610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3811" y="3005059"/>
            <a:ext cx="3719661" cy="278614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3308" y="4510338"/>
            <a:ext cx="3415632" cy="2561724"/>
          </a:xfrm>
          <a:prstGeom prst="rect">
            <a:avLst/>
          </a:prstGeom>
        </p:spPr>
      </p:pic>
    </p:spTree>
    <p:extLst>
      <p:ext uri="{BB962C8B-B14F-4D97-AF65-F5344CB8AC3E}">
        <p14:creationId xmlns:p14="http://schemas.microsoft.com/office/powerpoint/2010/main" val="1019644090"/>
      </p:ext>
    </p:extLst>
  </p:cSld>
  <p:clrMapOvr>
    <a:masterClrMapping/>
  </p:clrMapOvr>
  <p:transition xmlns:p14="http://schemas.microsoft.com/office/powerpoint/2010/main" spd="slow">
    <p:randomBar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14" presetClass="entr" presetSubtype="10" fill="hold" grpId="0" nodeType="after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randombar(horizontal)">
                                      <p:cBhvr>
                                        <p:cTn id="3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Inherited traits</a:t>
            </a:r>
            <a:endParaRPr lang="en-US" dirty="0"/>
          </a:p>
        </p:txBody>
      </p:sp>
      <p:sp>
        <p:nvSpPr>
          <p:cNvPr id="3" name="Content Placeholder 2"/>
          <p:cNvSpPr>
            <a:spLocks noGrp="1"/>
          </p:cNvSpPr>
          <p:nvPr>
            <p:ph idx="1"/>
          </p:nvPr>
        </p:nvSpPr>
        <p:spPr>
          <a:xfrm>
            <a:off x="529683" y="2091061"/>
            <a:ext cx="10131425" cy="3649133"/>
          </a:xfrm>
        </p:spPr>
        <p:txBody>
          <a:bodyPr>
            <a:normAutofit/>
          </a:bodyPr>
          <a:lstStyle/>
          <a:p>
            <a:pPr marL="0" indent="0">
              <a:buNone/>
            </a:pPr>
            <a:r>
              <a:rPr lang="en-US" sz="4000" dirty="0" smtClean="0"/>
              <a:t>One inherited trait is their slowness.  Another inherited trait is claws.  Sloths have two extra vertebrae that allows them to turn their heads almost all the way around.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3684" y="385010"/>
            <a:ext cx="3165643" cy="2374232"/>
          </a:xfrm>
          <a:prstGeom prst="rect">
            <a:avLst/>
          </a:prstGeom>
        </p:spPr>
      </p:pic>
    </p:spTree>
    <p:extLst>
      <p:ext uri="{BB962C8B-B14F-4D97-AF65-F5344CB8AC3E}">
        <p14:creationId xmlns:p14="http://schemas.microsoft.com/office/powerpoint/2010/main" val="2198974295"/>
      </p:ext>
    </p:extLst>
  </p:cSld>
  <p:clrMapOvr>
    <a:masterClrMapping/>
  </p:clrMapOvr>
  <p:transition xmlns:p14="http://schemas.microsoft.com/office/powerpoint/2010/main" spd="slow">
    <p:randomBar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16" presetClass="entr" presetSubtype="21" fill="hold" grpId="0" nodeType="after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barn(inVertical)">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492" y="736532"/>
            <a:ext cx="10131425" cy="1456267"/>
          </a:xfrm>
        </p:spPr>
        <p:txBody>
          <a:bodyPr/>
          <a:lstStyle/>
          <a:p>
            <a:r>
              <a:rPr lang="en-US" dirty="0" smtClean="0"/>
              <a:t>Adaptations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008223" y="301474"/>
            <a:ext cx="3101842" cy="2326381"/>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35041" y="2866176"/>
            <a:ext cx="3225876" cy="3286224"/>
          </a:xfrm>
          <a:prstGeom prst="rect">
            <a:avLst/>
          </a:prstGeom>
        </p:spPr>
      </p:pic>
      <p:sp>
        <p:nvSpPr>
          <p:cNvPr id="11" name="TextBox 10"/>
          <p:cNvSpPr txBox="1"/>
          <p:nvPr/>
        </p:nvSpPr>
        <p:spPr>
          <a:xfrm>
            <a:off x="425339" y="1808078"/>
            <a:ext cx="6178731" cy="4401205"/>
          </a:xfrm>
          <a:prstGeom prst="rect">
            <a:avLst/>
          </a:prstGeom>
          <a:noFill/>
        </p:spPr>
        <p:txBody>
          <a:bodyPr wrap="square" rtlCol="0">
            <a:spAutoFit/>
          </a:bodyPr>
          <a:lstStyle/>
          <a:p>
            <a:r>
              <a:rPr lang="en-US" sz="2800" dirty="0" smtClean="0"/>
              <a:t>Sloths get water from the food they eat. The alge that grows on them helps them blend in. If a sloth gets caught by a presider it starts hissing, slashing and shrieking. Sloths are clumsy on land but are vary good swimmers so they can get away from presiders. Sloths move slow so they use less energy because the leaves they eat don’t give a lot of nutrition.</a:t>
            </a:r>
            <a:endParaRPr lang="en-US" sz="2800" dirty="0"/>
          </a:p>
        </p:txBody>
      </p:sp>
    </p:spTree>
    <p:extLst>
      <p:ext uri="{BB962C8B-B14F-4D97-AF65-F5344CB8AC3E}">
        <p14:creationId xmlns:p14="http://schemas.microsoft.com/office/powerpoint/2010/main" val="1832951803"/>
      </p:ext>
    </p:extLst>
  </p:cSld>
  <p:clrMapOvr>
    <a:masterClrMapping/>
  </p:clrMapOvr>
  <p:transition xmlns:p14="http://schemas.microsoft.com/office/powerpoint/2010/main" spd="slow">
    <p:randomBar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2500"/>
                            </p:stCondLst>
                            <p:childTnLst>
                              <p:par>
                                <p:cTn id="15" presetID="21"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2000"/>
                                        <p:tgtEl>
                                          <p:spTgt spid="4"/>
                                        </p:tgtEl>
                                      </p:cBhvr>
                                    </p:animEffect>
                                  </p:childTnLst>
                                </p:cTn>
                              </p:par>
                            </p:childTnLst>
                          </p:cTn>
                        </p:par>
                        <p:par>
                          <p:cTn id="18" fill="hold">
                            <p:stCondLst>
                              <p:cond delay="4500"/>
                            </p:stCondLst>
                            <p:childTnLst>
                              <p:par>
                                <p:cTn id="19" presetID="21"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6558" y="491266"/>
            <a:ext cx="10131425" cy="1456267"/>
          </a:xfrm>
        </p:spPr>
        <p:txBody>
          <a:bodyPr/>
          <a:lstStyle/>
          <a:p>
            <a:r>
              <a:rPr lang="en-US" dirty="0" smtClean="0"/>
              <a:t>How do sloths help the environment &amp; humans?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302903766"/>
              </p:ext>
            </p:extLst>
          </p:nvPr>
        </p:nvGraphicFramePr>
        <p:xfrm>
          <a:off x="7860862" y="2250533"/>
          <a:ext cx="1590276" cy="731520"/>
        </p:xfrm>
        <a:graphic>
          <a:graphicData uri="http://schemas.openxmlformats.org/drawingml/2006/table">
            <a:tbl>
              <a:tblPr firstRow="1" bandRow="1">
                <a:tableStyleId>{5C22544A-7EE6-4342-B048-85BDC9FD1C3A}</a:tableStyleId>
              </a:tblPr>
              <a:tblGrid>
                <a:gridCol w="208280"/>
                <a:gridCol w="208280"/>
                <a:gridCol w="208280"/>
                <a:gridCol w="208280"/>
                <a:gridCol w="757156"/>
              </a:tblGrid>
              <a:tr h="202849">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r>
              <a:tr h="202849">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115935" y="1563659"/>
            <a:ext cx="4940940" cy="2771954"/>
          </a:xfrm>
          <a:prstGeom prst="rect">
            <a:avLst/>
          </a:prstGeom>
        </p:spPr>
      </p:pic>
      <p:sp>
        <p:nvSpPr>
          <p:cNvPr id="5" name="TextBox 4"/>
          <p:cNvSpPr txBox="1"/>
          <p:nvPr/>
        </p:nvSpPr>
        <p:spPr>
          <a:xfrm>
            <a:off x="454666" y="2100279"/>
            <a:ext cx="5422027" cy="3108543"/>
          </a:xfrm>
          <a:prstGeom prst="rect">
            <a:avLst/>
          </a:prstGeom>
          <a:noFill/>
        </p:spPr>
        <p:txBody>
          <a:bodyPr wrap="square" rtlCol="0">
            <a:spAutoFit/>
          </a:bodyPr>
          <a:lstStyle/>
          <a:p>
            <a:r>
              <a:rPr lang="en-US" sz="2800" dirty="0" smtClean="0"/>
              <a:t>Individual sloths tend to spend the bulk of their time feeding on a single tree; by burying their excreta near the trunk of that tree this may help nourish it. Their nourishing makes the tree grow stronger and it gives us more oxygen.   </a:t>
            </a:r>
            <a:endParaRPr lang="en-US" sz="2800" dirty="0"/>
          </a:p>
        </p:txBody>
      </p:sp>
    </p:spTree>
    <p:extLst>
      <p:ext uri="{BB962C8B-B14F-4D97-AF65-F5344CB8AC3E}">
        <p14:creationId xmlns:p14="http://schemas.microsoft.com/office/powerpoint/2010/main" val="2505801748"/>
      </p:ext>
    </p:extLst>
  </p:cSld>
  <p:clrMapOvr>
    <a:masterClrMapping/>
  </p:clrMapOvr>
  <p:transition xmlns:p14="http://schemas.microsoft.com/office/powerpoint/2010/main" spd="slow">
    <p:randomBar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ircle(in)">
                                      <p:cBhvr>
                                        <p:cTn id="11" dur="2000"/>
                                        <p:tgtEl>
                                          <p:spTgt spid="2"/>
                                        </p:tgtEl>
                                      </p:cBhvr>
                                    </p:animEffect>
                                  </p:childTnLst>
                                </p:cTn>
                              </p:par>
                            </p:childTnLst>
                          </p:cTn>
                        </p:par>
                        <p:par>
                          <p:cTn id="12" fill="hold">
                            <p:stCondLst>
                              <p:cond delay="2500"/>
                            </p:stCondLst>
                            <p:childTnLst>
                              <p:par>
                                <p:cTn id="13" presetID="31"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3F296A"/>
      </a:dk2>
      <a:lt2>
        <a:srgbClr val="EBEBEB"/>
      </a:lt2>
      <a:accent1>
        <a:srgbClr val="E84574"/>
      </a:accent1>
      <a:accent2>
        <a:srgbClr val="798FF2"/>
      </a:accent2>
      <a:accent3>
        <a:srgbClr val="95C369"/>
      </a:accent3>
      <a:accent4>
        <a:srgbClr val="EE875A"/>
      </a:accent4>
      <a:accent5>
        <a:srgbClr val="C363E8"/>
      </a:accent5>
      <a:accent6>
        <a:srgbClr val="6AADC8"/>
      </a:accent6>
      <a:hlink>
        <a:srgbClr val="FE80C7"/>
      </a:hlink>
      <a:folHlink>
        <a:srgbClr val="FBA3EC"/>
      </a:folHlink>
    </a:clrScheme>
    <a:fontScheme name="Celestial">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xmlns="" name="Celestial" id="{C4BB2A3D-0E93-4C5F-B0D2-9D3FCE089CC5}" vid="{61DDDE80-2DFA-4F2A-B66F-72059846BDAA}"/>
    </a:ext>
  </a:extLst>
</a:theme>
</file>

<file path=docProps/app.xml><?xml version="1.0" encoding="utf-8"?>
<Properties xmlns="http://schemas.openxmlformats.org/officeDocument/2006/extended-properties" xmlns:vt="http://schemas.openxmlformats.org/officeDocument/2006/docPropsVTypes">
  <Template>TC103457452[[fn=Celestial]]</Template>
  <TotalTime>492</TotalTime>
  <Words>586</Words>
  <Application>Microsoft Macintosh PowerPoint</Application>
  <PresentationFormat>Custom</PresentationFormat>
  <Paragraphs>32</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Celestial</vt:lpstr>
      <vt:lpstr>Sloths!!</vt:lpstr>
      <vt:lpstr>What is a sloth?</vt:lpstr>
      <vt:lpstr>Where does the sloth live?</vt:lpstr>
      <vt:lpstr>Sloth habitat </vt:lpstr>
      <vt:lpstr>Animal life cycle</vt:lpstr>
      <vt:lpstr>What does a sloth eat?</vt:lpstr>
      <vt:lpstr>Inherited traits</vt:lpstr>
      <vt:lpstr>Adaptations </vt:lpstr>
      <vt:lpstr>How do sloths help the environment &amp; humans?</vt:lpstr>
      <vt:lpstr>Interesting facts…</vt:lpstr>
      <vt:lpstr>Questions to find out more!</vt:lpstr>
      <vt:lpstr>Citations: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Sloths!!</dc:title>
  <dc:creator>Charron Hoekman</dc:creator>
  <cp:lastModifiedBy>McKinney ISD</cp:lastModifiedBy>
  <cp:revision>45</cp:revision>
  <dcterms:created xsi:type="dcterms:W3CDTF">2013-12-09T20:07:42Z</dcterms:created>
  <dcterms:modified xsi:type="dcterms:W3CDTF">2013-12-18T20:12:27Z</dcterms:modified>
</cp:coreProperties>
</file>